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</p:sldMasterIdLst>
  <p:sldIdLst>
    <p:sldId id="256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57" r:id="rId17"/>
    <p:sldId id="259" r:id="rId18"/>
    <p:sldId id="272" r:id="rId19"/>
    <p:sldId id="273" r:id="rId20"/>
    <p:sldId id="274" r:id="rId21"/>
    <p:sldId id="277" r:id="rId22"/>
    <p:sldId id="276" r:id="rId23"/>
    <p:sldId id="278" r:id="rId24"/>
    <p:sldId id="275" r:id="rId25"/>
    <p:sldId id="279" r:id="rId26"/>
    <p:sldId id="280" r:id="rId27"/>
    <p:sldId id="260" r:id="rId28"/>
    <p:sldId id="258" r:id="rId2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9560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4673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13889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9B422B-3BF5-43B3-9165-CCDB821825AF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5A464F5-2D4B-4ED5-B5F6-200F7A120B2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919581994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B725DB8-7E1F-4134-B0B4-81426C2F1419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4882C5FF-EA0D-4B3D-B380-D25EFBCEEAF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40044903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含圖片的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9"/>
          <p:cNvGrpSpPr>
            <a:grpSpLocks/>
          </p:cNvGrpSpPr>
          <p:nvPr/>
        </p:nvGrpSpPr>
        <p:grpSpPr bwMode="auto">
          <a:xfrm rot="10800000">
            <a:off x="0" y="5645150"/>
            <a:ext cx="12192000" cy="63500"/>
            <a:chOff x="507492" y="1501519"/>
            <a:chExt cx="8129016" cy="63125"/>
          </a:xfrm>
        </p:grpSpPr>
        <p:cxnSp>
          <p:nvCxnSpPr>
            <p:cNvPr id="6" name="直線接點 5"/>
            <p:cNvCxnSpPr/>
            <p:nvPr/>
          </p:nvCxnSpPr>
          <p:spPr>
            <a:xfrm>
              <a:off x="508550" y="1564644"/>
              <a:ext cx="8129017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接點​ 17"/>
            <p:cNvCxnSpPr/>
            <p:nvPr/>
          </p:nvCxnSpPr>
          <p:spPr>
            <a:xfrm>
              <a:off x="508550" y="1501519"/>
              <a:ext cx="8129017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群組 15"/>
          <p:cNvGrpSpPr>
            <a:grpSpLocks/>
          </p:cNvGrpSpPr>
          <p:nvPr/>
        </p:nvGrpSpPr>
        <p:grpSpPr bwMode="auto">
          <a:xfrm>
            <a:off x="0" y="1143000"/>
            <a:ext cx="12192000" cy="63500"/>
            <a:chOff x="507492" y="1501519"/>
            <a:chExt cx="8129016" cy="63125"/>
          </a:xfrm>
        </p:grpSpPr>
        <p:cxnSp>
          <p:nvCxnSpPr>
            <p:cNvPr id="9" name="直線接點 8"/>
            <p:cNvCxnSpPr/>
            <p:nvPr/>
          </p:nvCxnSpPr>
          <p:spPr>
            <a:xfrm>
              <a:off x="507492" y="1564644"/>
              <a:ext cx="8129016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接點 9"/>
            <p:cNvCxnSpPr/>
            <p:nvPr/>
          </p:nvCxnSpPr>
          <p:spPr>
            <a:xfrm>
              <a:off x="507492" y="1501519"/>
              <a:ext cx="8129016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矩形 11"/>
          <p:cNvSpPr/>
          <p:nvPr/>
        </p:nvSpPr>
        <p:spPr>
          <a:xfrm>
            <a:off x="0" y="577850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0" y="0"/>
            <a:ext cx="12192000" cy="1079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dirty="0">
              <a:solidFill>
                <a:srgbClr val="FFFFFF"/>
              </a:solidFill>
              <a:latin typeface="Microsoft JhengHei UI" panose="020B0604030504040204" pitchFamily="34" charset="-120"/>
              <a:ea typeface="Microsoft JhengHei UI" panose="020B0604030504040204" pitchFamily="34" charset="-120"/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</p:spPr>
      </p:pic>
      <p:sp>
        <p:nvSpPr>
          <p:cNvPr id="15" name="說明文字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r>
              <a:rPr lang="zh-TW" altLang="en-US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附註</a:t>
            </a:r>
            <a:r>
              <a:rPr lang="en-US" altLang="zh-TW" sz="1200" b="1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︰</a:t>
            </a:r>
          </a:p>
          <a:p>
            <a:pPr>
              <a:defRPr/>
            </a:pP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若要變更此投影片上的影像，請選取該影像並將其刪除。然後按一下預留位置中的 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[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圖片</a:t>
            </a:r>
            <a:r>
              <a:rPr lang="en-US" altLang="zh-TW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] </a:t>
            </a:r>
            <a:r>
              <a:rPr lang="zh-TW" altLang="en-US" sz="1200" i="1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  <a:cs typeface="Arial" pitchFamily="34" charset="0"/>
              </a:rPr>
              <a:t>圖示以插入您自己的影像。</a:t>
            </a:r>
          </a:p>
        </p:txBody>
      </p:sp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80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zh-TW" altLang="en-US" noProof="0"/>
              <a:t>按一下以編輯母片副標題樣式</a:t>
            </a:r>
            <a:endParaRPr lang="zh-TW" altLang="en-US" noProof="0" dirty="0"/>
          </a:p>
        </p:txBody>
      </p:sp>
      <p:sp>
        <p:nvSpPr>
          <p:cNvPr id="11" name="圖片預留位置 10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 rtl="0">
              <a:buNone/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</p:spTree>
    <p:extLst>
      <p:ext uri="{BB962C8B-B14F-4D97-AF65-F5344CB8AC3E}">
        <p14:creationId xmlns:p14="http://schemas.microsoft.com/office/powerpoint/2010/main" val="270996890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>
            <a:off x="0" y="2514600"/>
            <a:ext cx="12192000" cy="3194050"/>
            <a:chOff x="647402" y="2514600"/>
            <a:chExt cx="10838688" cy="3194035"/>
          </a:xfrm>
        </p:grpSpPr>
        <p:grpSp>
          <p:nvGrpSpPr>
            <p:cNvPr id="5" name="群組 10"/>
            <p:cNvGrpSpPr>
              <a:grpSpLocks/>
            </p:cNvGrpSpPr>
            <p:nvPr/>
          </p:nvGrpSpPr>
          <p:grpSpPr bwMode="auto"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10" name="直線接點​ 13"/>
              <p:cNvCxnSpPr/>
              <p:nvPr/>
            </p:nvCxnSpPr>
            <p:spPr>
              <a:xfrm>
                <a:off x="507492" y="1565019"/>
                <a:ext cx="8129016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507492" y="1501519"/>
                <a:ext cx="8129016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矩形 5"/>
            <p:cNvSpPr/>
            <p:nvPr/>
          </p:nvSpPr>
          <p:spPr>
            <a:xfrm>
              <a:off x="647402" y="2641599"/>
              <a:ext cx="10838688" cy="29400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 dirty="0">
                <a:solidFill>
                  <a:srgbClr val="FFFFFF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endParaRPr>
            </a:p>
          </p:txBody>
        </p:sp>
        <p:grpSp>
          <p:nvGrpSpPr>
            <p:cNvPr id="7" name="群組 15"/>
            <p:cNvGrpSpPr>
              <a:grpSpLocks/>
            </p:cNvGrpSpPr>
            <p:nvPr/>
          </p:nvGrpSpPr>
          <p:grpSpPr bwMode="auto"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8" name="直線接點​​ 11"/>
              <p:cNvCxnSpPr/>
              <p:nvPr/>
            </p:nvCxnSpPr>
            <p:spPr>
              <a:xfrm>
                <a:off x="508550" y="1565019"/>
                <a:ext cx="8129017" cy="0"/>
              </a:xfrm>
              <a:prstGeom prst="line">
                <a:avLst/>
              </a:prstGeom>
              <a:ln w="381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​​ 12"/>
              <p:cNvCxnSpPr/>
              <p:nvPr/>
            </p:nvCxnSpPr>
            <p:spPr>
              <a:xfrm>
                <a:off x="508550" y="1501519"/>
                <a:ext cx="8129017" cy="0"/>
              </a:xfrm>
              <a:prstGeom prst="line">
                <a:avLst/>
              </a:prstGeom>
              <a:ln w="12700" cap="flat">
                <a:solidFill>
                  <a:schemeClr val="tx1"/>
                </a:solidFill>
                <a:miter lim="800000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2" name="圖片 11"/>
          <p:cNvPicPr>
            <a:picLocks noChangeAspect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880" y="0"/>
            <a:ext cx="1783188" cy="2971806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</p:spPr>
        <p:txBody>
          <a:bodyPr rtlCol="0" anchor="ctr">
            <a:normAutofit/>
          </a:bodyPr>
          <a:lstStyle>
            <a:lvl1pPr algn="l" rtl="0">
              <a:defRPr sz="4400" cap="all" baseline="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</p:spPr>
        <p:txBody>
          <a:bodyPr/>
          <a:lstStyle>
            <a:lvl1pPr marL="0" indent="0" algn="l" rtl="0">
              <a:spcBef>
                <a:spcPts val="0"/>
              </a:spcBef>
              <a:buNone/>
              <a:defRPr sz="1600">
                <a:solidFill>
                  <a:schemeClr val="bg1"/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13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05F88363-1F06-484F-8EF8-105DD2962615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14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F2BFF0BB-EDA6-4A98-9250-D013144F06BF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65864183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1049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  <a:lvl9pPr algn="l" rtl="0">
              <a:defRPr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4914900" cy="4571999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 algn="l" rtl="0"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  <a:lvl6pPr algn="l" rtl="0">
              <a:defRPr/>
            </a:lvl6pPr>
            <a:lvl7pPr algn="l" rtl="0">
              <a:defRPr/>
            </a:lvl7pPr>
            <a:lvl8pPr algn="l" rtl="0">
              <a:defRPr/>
            </a:lvl8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25015EE-A651-48B6-9DC6-905699ADF8ED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A3D927ED-16BA-4007-83AA-AF4B2B010716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88097474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10490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166110" y="1600200"/>
            <a:ext cx="4919472" cy="823912"/>
          </a:xfrm>
        </p:spPr>
        <p:txBody>
          <a:bodyPr anchor="b"/>
          <a:lstStyle>
            <a:lvl1pPr marL="0" indent="0" algn="l" rtl="0">
              <a:spcBef>
                <a:spcPts val="0"/>
              </a:spcBef>
              <a:buNone/>
              <a:defRPr sz="2400" b="1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166110" y="2424112"/>
            <a:ext cx="4919472" cy="3748088"/>
          </a:xfrm>
        </p:spPr>
        <p:txBody>
          <a:bodyPr/>
          <a:lstStyle>
            <a:lvl1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  <a:lvl2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2pPr>
            <a:lvl3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3pPr>
            <a:lvl4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4pPr>
            <a:lvl5pPr>
              <a:defRPr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5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8E8B0A60-0F1A-4E29-9883-18EE76F0CFF8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dirty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2934A73B-1B76-4F8A-946A-ADDD08F2905B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645940723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1825917-AF7F-4360-B651-0C1870BBDB38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B894692F-E09D-4958-B73D-0C59B182A826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67846584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3EE9807A-A7EC-48A6-8C49-0D504F76532B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6F2F972-A728-46E9-9214-B6F6D84CEE1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10038533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2077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5641848" y="1600199"/>
            <a:ext cx="5445252" cy="4572001"/>
          </a:xfrm>
        </p:spPr>
        <p:txBody>
          <a:bodyPr/>
          <a:lstStyle>
            <a:lvl1pPr algn="l" rtl="0">
              <a:defRPr sz="2000"/>
            </a:lvl1pPr>
            <a:lvl2pPr algn="l" rtl="0">
              <a:defRPr sz="1600"/>
            </a:lvl2pPr>
            <a:lvl3pPr algn="l" rtl="0">
              <a:defRPr sz="1600"/>
            </a:lvl3pPr>
            <a:lvl4pPr algn="l" rtl="0">
              <a:defRPr sz="1400"/>
            </a:lvl4pPr>
            <a:lvl5pPr algn="l" rtl="0">
              <a:defRPr sz="1400"/>
            </a:lvl5pPr>
            <a:lvl6pPr algn="l" rtl="0">
              <a:defRPr sz="1400"/>
            </a:lvl6pPr>
            <a:lvl7pPr algn="l" rtl="0">
              <a:defRPr sz="1400"/>
            </a:lvl7pPr>
            <a:lvl8pPr algn="l" rtl="0">
              <a:defRPr sz="1400"/>
            </a:lvl8pPr>
            <a:lvl9pPr algn="l" rtl="0">
              <a:defRPr sz="14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384548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17B48C6C-65B7-481E-987C-5E2442136467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1E1ED60B-4ECE-4242-A5D6-D504FF2FAF4F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1281725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algn="l" rtl="0">
              <a:defRPr sz="3200"/>
            </a:lvl1pPr>
          </a:lstStyle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圖片預留位置 2"/>
          <p:cNvSpPr>
            <a:spLocks noGrp="1"/>
          </p:cNvSpPr>
          <p:nvPr>
            <p:ph type="pic" idx="1"/>
          </p:nvPr>
        </p:nvSpPr>
        <p:spPr>
          <a:xfrm>
            <a:off x="4654671" y="1600199"/>
            <a:ext cx="6430912" cy="4572001"/>
          </a:xfrm>
        </p:spPr>
        <p:txBody>
          <a:bodyPr tIns="1188720"/>
          <a:lstStyle>
            <a:lvl1pPr marL="0" indent="0" algn="ctr" rtl="0">
              <a:buNone/>
              <a:defRPr sz="20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zh-TW" altLang="en-US" noProof="0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3396996" cy="4572000"/>
          </a:xfrm>
        </p:spPr>
        <p:txBody>
          <a:bodyPr/>
          <a:lstStyle>
            <a:lvl1pPr marL="0" indent="0" algn="l" rtl="0">
              <a:spcBef>
                <a:spcPts val="1200"/>
              </a:spcBef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/>
            <a:r>
              <a:rPr lang="zh-TW" altLang="en-US" noProof="0"/>
              <a:t>按一下以編輯母片文字樣式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AB2563F1-500E-408A-A491-AE24D688795F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7438AC3D-95C3-4C97-9B3F-DF6EFCC7FD99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504273962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F87B3416-5CF5-4927-985D-18A895A86DC6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14C34EB-4738-4CB3-AE64-72F5CC04775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2676841827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9"/>
          <p:cNvGrpSpPr>
            <a:grpSpLocks/>
          </p:cNvGrpSpPr>
          <p:nvPr/>
        </p:nvGrpSpPr>
        <p:grpSpPr bwMode="auto">
          <a:xfrm rot="5400000">
            <a:off x="6513513" y="3228975"/>
            <a:ext cx="5634038" cy="84137"/>
            <a:chOff x="1073150" y="1219201"/>
            <a:chExt cx="10058400" cy="63125"/>
          </a:xfrm>
        </p:grpSpPr>
        <p:cxnSp>
          <p:nvCxnSpPr>
            <p:cNvPr id="5" name="直線接點​​ 7"/>
            <p:cNvCxnSpPr/>
            <p:nvPr/>
          </p:nvCxnSpPr>
          <p:spPr>
            <a:xfrm rot="10800000">
              <a:off x="1073151" y="1218010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線接點 5"/>
            <p:cNvCxnSpPr/>
            <p:nvPr/>
          </p:nvCxnSpPr>
          <p:spPr>
            <a:xfrm rot="10800000">
              <a:off x="1073151" y="128113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372600" y="365125"/>
            <a:ext cx="1714500" cy="5811838"/>
          </a:xfrm>
        </p:spPr>
        <p:txBody>
          <a:bodyPr vert="eaVert" rtlCol="0"/>
          <a:lstStyle/>
          <a:p>
            <a:r>
              <a:rPr lang="zh-TW" altLang="en-US" noProof="0"/>
              <a:t>按一下以編輯母片標題樣式</a:t>
            </a:r>
            <a:endParaRPr lang="zh-TW" altLang="en-US" noProof="0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104900" y="365125"/>
            <a:ext cx="8098896" cy="5811838"/>
          </a:xfrm>
        </p:spPr>
        <p:txBody>
          <a:bodyPr vert="eaVert"/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  <a:endParaRPr lang="zh-TW" altLang="en-US" noProof="0" dirty="0"/>
          </a:p>
        </p:txBody>
      </p:sp>
      <p:sp>
        <p:nvSpPr>
          <p:cNvPr id="7" name="日期預留位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smtClean="0"/>
            </a:lvl1pPr>
          </a:lstStyle>
          <a:p>
            <a:pPr>
              <a:defRPr/>
            </a:pPr>
            <a:fld id="{27889B35-78A4-45CE-AD89-6D92CED8C8C3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8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/>
            </a:lvl1pPr>
          </a:lstStyle>
          <a:p>
            <a:pPr>
              <a:defRPr/>
            </a:pPr>
            <a:fld id="{E4ED7FDF-5263-4C87-9A1E-201C2AED4F3C}" type="slidenum">
              <a:rPr lang="en-US" altLang="zh-TW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880847781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BF03424-AFEC-421D-82BB-0831415A8BD0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E61E94F-4021-4D67-BBEE-BEDA6BA6FD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515438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249E012-FF97-4AEE-B884-8906D9D947E0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9126E75-65ED-45DD-B40C-2D819A1D3C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5414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A974D5E-DA0C-45D4-8FB5-DBB2510E558E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80D8171-8D6E-4BA0-ABB0-83377B7057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0898473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E87C8D3-7E4B-4527-ABAF-10A033E26CC9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B1148AA-7607-4EDA-B42F-7003104527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698109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C0D8D64-C9A1-4114-874D-66E1D27035A0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8B6C94C-5B63-4053-AD3F-72926F79D8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658612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63582C1-02BA-4AF0-9241-4A6E0D715580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3FB14BC-69D1-4032-896F-9BF6EB16E9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342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2559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2ED430B-9104-4D0D-8209-C4F52869CAD1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569871C-55E5-4FE1-99B6-FEA618E7C4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449610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0DEEFAF-6D7A-469D-9DC8-4B675C19F109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A3F9B03-F894-4C9A-B7B9-7151754B79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2934969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26414BF-B55F-44B4-9097-9501A2120B87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8630090-4539-4A78-A525-8F4A450906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832541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F0C5508-811C-49C1-AB06-AD701C804218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F5D10B3-822F-4EE0-B2B2-92C26177DE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6184795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B3669D1-FE6E-4A7B-8414-4AEBDB69A62E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3FD311A-9B74-4C77-B1FB-9B2B04A5B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1210426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/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BF03424-AFEC-421D-82BB-0831415A8BD0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E61E94F-4021-4D67-BBEE-BEDA6BA6FD8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86731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249E012-FF97-4AEE-B884-8906D9D947E0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9126E75-65ED-45DD-B40C-2D819A1D3C2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10822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A974D5E-DA0C-45D4-8FB5-DBB2510E558E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280D8171-8D6E-4BA0-ABB0-83377B7057E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520951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9E87C8D3-7E4B-4527-ABAF-10A033E26CC9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B1148AA-7607-4EDA-B42F-70031045274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851902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/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/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/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0C0D8D64-C9A1-4114-874D-66E1D27035A0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8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D8B6C94C-5B63-4053-AD3F-72926F79D82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356078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902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63582C1-02BA-4AF0-9241-4A6E0D715580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4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43FB14BC-69D1-4032-896F-9BF6EB16E9B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868545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2ED430B-9104-4D0D-8209-C4F52869CAD1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3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569871C-55E5-4FE1-99B6-FEA618E7C43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89134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/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E0DEEFAF-6D7A-469D-9DC8-4B675C19F109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A3F9B03-F894-4C9A-B7B9-7151754B79A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5580404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/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>
            <a:extLst>
              <a:ext uri="{FF2B5EF4-FFF2-40B4-BE49-F238E27FC236}"/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A26414BF-B55F-44B4-9097-9501A2120B87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6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18630090-4539-4A78-A525-8F4A450906C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142564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/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CF0C5508-811C-49C1-AB06-AD701C804218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8F5D10B3-822F-4EE0-B2B2-92C26177DE1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842119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/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/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FB3669D1-FE6E-4A7B-8414-4AEBDB69A62E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kumimoji="1"/>
            </a:lvl1pPr>
          </a:lstStyle>
          <a:p>
            <a:pPr>
              <a:defRPr/>
            </a:pPr>
            <a:fld id="{33FD311A-9B74-4C77-B1FB-9B2B04A5BC5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573041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8391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595327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39744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945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99643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50F5-8446-4138-BF80-3DC202F3F5CF}" type="datetimeFigureOut">
              <a:rPr lang="zh-TW" altLang="en-US" smtClean="0"/>
              <a:t>2017/10/25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263C6-8619-42B1-9574-D67182BB8E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3889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預留位置 1"/>
          <p:cNvSpPr>
            <a:spLocks noGrp="1"/>
          </p:cNvSpPr>
          <p:nvPr>
            <p:ph type="title"/>
          </p:nvPr>
        </p:nvSpPr>
        <p:spPr bwMode="auto">
          <a:xfrm>
            <a:off x="1104900" y="76200"/>
            <a:ext cx="9980613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 noProof="0" dirty="0"/>
              <a:t>按一下以編輯母片文字樣式</a:t>
            </a:r>
          </a:p>
          <a:p>
            <a:pPr lvl="1"/>
            <a:r>
              <a:rPr lang="zh-TW" altLang="en-US" noProof="0" dirty="0"/>
              <a:t>第二層</a:t>
            </a:r>
          </a:p>
          <a:p>
            <a:pPr lvl="2"/>
            <a:r>
              <a:rPr lang="zh-TW" altLang="en-US" noProof="0" dirty="0"/>
              <a:t>第三層</a:t>
            </a:r>
          </a:p>
          <a:p>
            <a:pPr lvl="3"/>
            <a:r>
              <a:rPr lang="zh-TW" altLang="en-US" noProof="0" dirty="0"/>
              <a:t>第四層</a:t>
            </a:r>
          </a:p>
          <a:p>
            <a:pPr lvl="4"/>
            <a:r>
              <a:rPr lang="zh-TW" altLang="en-US" noProof="0" dirty="0"/>
              <a:t>第五層</a:t>
            </a:r>
          </a:p>
          <a:p>
            <a:pPr lvl="5"/>
            <a:r>
              <a:rPr lang="zh-TW" altLang="en-US" noProof="0" dirty="0"/>
              <a:t>第六層</a:t>
            </a:r>
          </a:p>
          <a:p>
            <a:pPr lvl="6"/>
            <a:r>
              <a:rPr lang="zh-TW" altLang="en-US" noProof="0" dirty="0"/>
              <a:t>第七層</a:t>
            </a:r>
          </a:p>
          <a:p>
            <a:pPr lvl="7"/>
            <a:r>
              <a:rPr lang="zh-TW" altLang="en-US" noProof="0" dirty="0"/>
              <a:t>第八層</a:t>
            </a:r>
          </a:p>
          <a:p>
            <a:pPr lvl="8"/>
            <a:r>
              <a:rPr lang="zh-TW" altLang="en-US" noProof="0" dirty="0"/>
              <a:t>第九層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1104900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EB9DC7F4-5BF6-457F-99BE-03398AF10899}" type="datetime1">
              <a:rPr lang="zh-TW" altLang="en-US"/>
              <a:pPr>
                <a:defRPr/>
              </a:pPr>
              <a:t>2017/10/25</a:t>
            </a:fld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2933700" y="6356350"/>
            <a:ext cx="63246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9256713" y="6356350"/>
            <a:ext cx="1828800" cy="36512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rtl="0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514843">
                    <a:lumMod val="60000"/>
                    <a:lumOff val="40000"/>
                  </a:srgbClr>
                </a:solidFill>
                <a:latin typeface="Microsoft JhengHei UI" panose="020B0604030504040204" pitchFamily="34" charset="-120"/>
                <a:ea typeface="Microsoft JhengHei UI" panose="020B0604030504040204" pitchFamily="34" charset="-120"/>
              </a:defRPr>
            </a:lvl1pPr>
          </a:lstStyle>
          <a:p>
            <a:pPr>
              <a:defRPr/>
            </a:pPr>
            <a:fld id="{B7E6E6AD-90DC-48ED-9D59-656BF3021F79}" type="slidenum">
              <a:rPr lang="en-US" altLang="zh-TW"/>
              <a:pPr>
                <a:defRPr/>
              </a:pPr>
              <a:t>‹#›</a:t>
            </a:fld>
            <a:endParaRPr lang="zh-TW" altLang="en-US" dirty="0"/>
          </a:p>
        </p:txBody>
      </p:sp>
      <p:grpSp>
        <p:nvGrpSpPr>
          <p:cNvPr id="5127" name="群組 14"/>
          <p:cNvGrpSpPr>
            <a:grpSpLocks/>
          </p:cNvGrpSpPr>
          <p:nvPr/>
        </p:nvGrpSpPr>
        <p:grpSpPr bwMode="auto">
          <a:xfrm>
            <a:off x="1103313" y="1219200"/>
            <a:ext cx="9985375" cy="84138"/>
            <a:chOff x="1073150" y="1219201"/>
            <a:chExt cx="10058400" cy="63125"/>
          </a:xfrm>
        </p:grpSpPr>
        <p:cxnSp>
          <p:nvCxnSpPr>
            <p:cNvPr id="13" name="直線接點​​ 12"/>
            <p:cNvCxnSpPr/>
            <p:nvPr/>
          </p:nvCxnSpPr>
          <p:spPr>
            <a:xfrm rot="10800000">
              <a:off x="1073150" y="1219201"/>
              <a:ext cx="10058400" cy="0"/>
            </a:xfrm>
            <a:prstGeom prst="line">
              <a:avLst/>
            </a:prstGeom>
            <a:ln w="381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接點​ 13"/>
            <p:cNvCxnSpPr/>
            <p:nvPr/>
          </p:nvCxnSpPr>
          <p:spPr>
            <a:xfrm rot="10800000">
              <a:off x="1073150" y="1282326"/>
              <a:ext cx="10058400" cy="0"/>
            </a:xfrm>
            <a:prstGeom prst="line">
              <a:avLst/>
            </a:prstGeom>
            <a:ln w="12700" cap="flat"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07733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med">
    <p:fade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800"/>
        </a:spcBef>
        <a:spcAft>
          <a:spcPct val="0"/>
        </a:spcAft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rtl="0" fontAlgn="base">
        <a:lnSpc>
          <a:spcPct val="90000"/>
        </a:lnSpc>
        <a:spcBef>
          <a:spcPts val="6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3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2C3734-56FF-4E66-A8A1-544AFE75D220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7ABA3A3-B01B-44FC-80F7-2401000785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68820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版面配置區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5123" name="文字版面配置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/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42C3734-56FF-4E66-A8A1-544AFE75D220}" type="datetimeFigureOut">
              <a:rPr lang="en-US" altLang="zh-TW"/>
              <a:pPr>
                <a:defRPr/>
              </a:pPr>
              <a:t>10/25/2017</a:t>
            </a:fld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/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/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kumimoji="0" sz="9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7ABA3A3-B01B-44FC-80F7-2401000785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599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  <a:ea typeface="新細明體" panose="02020500000000000000" pitchFamily="18" charset="-12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36.xml"/><Relationship Id="rId1" Type="http://schemas.openxmlformats.org/officeDocument/2006/relationships/themeOverride" Target="../theme/themeOverrid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3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相關圖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506" y="1437126"/>
            <a:ext cx="10344260" cy="542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94137" y="126124"/>
            <a:ext cx="1079938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790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文字方塊 3"/>
          <p:cNvSpPr txBox="1">
            <a:spLocks noChangeArrowheads="1"/>
          </p:cNvSpPr>
          <p:nvPr/>
        </p:nvSpPr>
        <p:spPr bwMode="auto">
          <a:xfrm>
            <a:off x="2466976" y="3119438"/>
            <a:ext cx="7235825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eight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7347" name="Picture 2" descr="「8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1588"/>
            <a:ext cx="4464050" cy="397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89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文字方塊 3"/>
          <p:cNvSpPr txBox="1">
            <a:spLocks noChangeArrowheads="1"/>
          </p:cNvSpPr>
          <p:nvPr/>
        </p:nvSpPr>
        <p:spPr bwMode="auto">
          <a:xfrm>
            <a:off x="4583113" y="1844676"/>
            <a:ext cx="6229350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nine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8371" name="Picture 2" descr="「9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-171450"/>
            <a:ext cx="4964113" cy="590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5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文字方塊 3"/>
          <p:cNvSpPr txBox="1">
            <a:spLocks noChangeArrowheads="1"/>
          </p:cNvSpPr>
          <p:nvPr/>
        </p:nvSpPr>
        <p:spPr bwMode="auto">
          <a:xfrm>
            <a:off x="5865813" y="1484313"/>
            <a:ext cx="4818062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ten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9395" name="Picture 2" descr="「10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113" y="1196975"/>
            <a:ext cx="4278312" cy="427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07855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056" t="2988" r="3047" b="11954"/>
          <a:stretch/>
        </p:blipFill>
        <p:spPr>
          <a:xfrm>
            <a:off x="0" y="0"/>
            <a:ext cx="5029200" cy="6841189"/>
          </a:xfrm>
          <a:prstGeom prst="rect">
            <a:avLst/>
          </a:prstGeom>
        </p:spPr>
      </p:pic>
      <p:pic>
        <p:nvPicPr>
          <p:cNvPr id="2050" name="Picture 2" descr="「liste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3506" y="1814512"/>
            <a:ext cx="6366171" cy="357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02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7586"/>
          <a:stretch/>
        </p:blipFill>
        <p:spPr>
          <a:xfrm>
            <a:off x="-1" y="0"/>
            <a:ext cx="9894627" cy="6858000"/>
          </a:xfrm>
          <a:prstGeom prst="rect">
            <a:avLst/>
          </a:prstGeom>
        </p:spPr>
      </p:pic>
      <p:pic>
        <p:nvPicPr>
          <p:cNvPr id="3074" name="Picture 2" descr="「listen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9024" y="1828799"/>
            <a:ext cx="2020066" cy="3607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1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4196" t="14943" r="4253" b="33563"/>
          <a:stretch/>
        </p:blipFill>
        <p:spPr>
          <a:xfrm>
            <a:off x="-126124" y="0"/>
            <a:ext cx="12347002" cy="6984124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2270234" y="141889"/>
            <a:ext cx="1024759" cy="6306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橢圓 6"/>
          <p:cNvSpPr/>
          <p:nvPr/>
        </p:nvSpPr>
        <p:spPr>
          <a:xfrm>
            <a:off x="6968360" y="2627585"/>
            <a:ext cx="1103586" cy="6306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468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298" t="8276" r="3046" b="17471"/>
          <a:stretch/>
        </p:blipFill>
        <p:spPr>
          <a:xfrm>
            <a:off x="-1" y="0"/>
            <a:ext cx="12192001" cy="6789683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1671145" y="3216165"/>
            <a:ext cx="1024759" cy="630621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65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「baby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09" y="2612187"/>
            <a:ext cx="7065032" cy="4245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雲朵形圖說文字 4"/>
          <p:cNvSpPr/>
          <p:nvPr/>
        </p:nvSpPr>
        <p:spPr>
          <a:xfrm>
            <a:off x="7236372" y="1545021"/>
            <a:ext cx="4540469" cy="2538248"/>
          </a:xfrm>
          <a:prstGeom prst="cloudCallout">
            <a:avLst>
              <a:gd name="adj1" fmla="val -69633"/>
              <a:gd name="adj2" fmla="val 67469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one.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083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1986" name="Picture 2" descr="「龍貓小梅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0509"/>
            <a:ext cx="8216176" cy="461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雲朵形圖說文字 5"/>
          <p:cNvSpPr/>
          <p:nvPr/>
        </p:nvSpPr>
        <p:spPr>
          <a:xfrm>
            <a:off x="6227379" y="1746095"/>
            <a:ext cx="5833242" cy="2538248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four.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088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3010" name="Picture 2" descr="「蠟筆小新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69" y="2033915"/>
            <a:ext cx="4824083" cy="4824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5927835" y="1907709"/>
            <a:ext cx="5833242" cy="2538248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five.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9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sz="6000">
                <a:solidFill>
                  <a:srgbClr val="7030A0"/>
                </a:solidFill>
                <a:latin typeface="Arial Rounded MT Bold" panose="020F0704030504030204" pitchFamily="34" charset="0"/>
              </a:rPr>
              <a:t>Let’s count!</a:t>
            </a:r>
            <a:endParaRPr lang="zh-TW" altLang="en-US" sz="6000">
              <a:solidFill>
                <a:srgbClr val="7030A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60419" name="Picture 2" descr="「Let's count gif」的圖片搜尋結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49400" y="1690688"/>
            <a:ext cx="9118600" cy="5124450"/>
          </a:xfrm>
          <a:noFill/>
        </p:spPr>
      </p:pic>
    </p:spTree>
    <p:extLst>
      <p:ext uri="{BB962C8B-B14F-4D97-AF65-F5344CB8AC3E}">
        <p14:creationId xmlns:p14="http://schemas.microsoft.com/office/powerpoint/2010/main" val="277789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0962" name="Picture 2" descr="「jake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11" y="2179692"/>
            <a:ext cx="7914290" cy="467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雲朵形圖說文字 4"/>
          <p:cNvSpPr/>
          <p:nvPr/>
        </p:nvSpPr>
        <p:spPr>
          <a:xfrm>
            <a:off x="6227379" y="1746095"/>
            <a:ext cx="5833242" cy="2538248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seven.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961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346841" y="299545"/>
            <a:ext cx="936471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How old are you?</a:t>
            </a:r>
            <a:endParaRPr lang="zh-TW" altLang="en-US" sz="8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44036" name="Picture 4" descr="「kung fu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313590"/>
            <a:ext cx="8078951" cy="4544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雲朵形圖說文字 6"/>
          <p:cNvSpPr/>
          <p:nvPr/>
        </p:nvSpPr>
        <p:spPr>
          <a:xfrm>
            <a:off x="6227379" y="1746095"/>
            <a:ext cx="5833242" cy="2538248"/>
          </a:xfrm>
          <a:prstGeom prst="cloudCallout">
            <a:avLst>
              <a:gd name="adj1" fmla="val -65259"/>
              <a:gd name="adj2" fmla="val 35792"/>
            </a:avLst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000" b="1" dirty="0" smtClean="0">
                <a:solidFill>
                  <a:srgbClr val="0000FF"/>
                </a:solidFill>
                <a:latin typeface="Comic Sans MS" panose="030F0702030302020204" pitchFamily="66" charset="0"/>
              </a:rPr>
              <a:t>I’m ten.</a:t>
            </a:r>
            <a:endParaRPr lang="zh-TW" altLang="en-US" sz="6000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116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「How old are you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726" y="195919"/>
            <a:ext cx="10562861" cy="363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4" descr="「you」的圖片搜尋結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127" y="3224102"/>
            <a:ext cx="3829050" cy="380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036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1954" t="11954" r="51667" b="15172"/>
          <a:stretch/>
        </p:blipFill>
        <p:spPr>
          <a:xfrm>
            <a:off x="0" y="2461"/>
            <a:ext cx="5817475" cy="6855539"/>
          </a:xfrm>
          <a:prstGeom prst="rect">
            <a:avLst/>
          </a:prstGeom>
        </p:spPr>
      </p:pic>
      <p:pic>
        <p:nvPicPr>
          <p:cNvPr id="46082" name="Picture 2" descr="「write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0" y="1062775"/>
            <a:ext cx="523875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29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圖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425608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矩形 7"/>
          <p:cNvSpPr>
            <a:spLocks noChangeArrowheads="1"/>
          </p:cNvSpPr>
          <p:nvPr/>
        </p:nvSpPr>
        <p:spPr bwMode="auto">
          <a:xfrm>
            <a:off x="88900" y="1935163"/>
            <a:ext cx="12103100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【</a:t>
            </a:r>
            <a:r>
              <a:rPr lang="zh-TW" altLang="en-US" sz="4400" b="1" dirty="0" smtClean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第九週</a:t>
            </a:r>
            <a:r>
              <a:rPr lang="zh-TW" altLang="en-US" sz="4400" b="1" dirty="0">
                <a:solidFill>
                  <a:srgbClr val="1E47F6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英語作業</a:t>
            </a:r>
            <a:r>
              <a:rPr lang="en-US" altLang="zh-TW" sz="4400" dirty="0">
                <a:solidFill>
                  <a:srgbClr val="000000"/>
                </a:solidFill>
                <a:latin typeface="王漢宗中楷體注音" panose="040B0700000000000000" pitchFamily="82" charset="-120"/>
                <a:ea typeface="王漢宗中楷體注音" panose="040B0700000000000000" pitchFamily="82" charset="-120"/>
              </a:rPr>
              <a:t>】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dirty="0">
              <a:solidFill>
                <a:srgbClr val="000000"/>
              </a:solidFill>
              <a:latin typeface="王漢宗中楷體注音" panose="040B0700000000000000" pitchFamily="82" charset="-12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1.</a:t>
            </a:r>
            <a:r>
              <a:rPr lang="zh-TW" altLang="en-US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聆聽和跟讀英語</a:t>
            </a:r>
            <a:r>
              <a:rPr lang="en-US" altLang="zh-TW" sz="4400" b="1" dirty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CD1 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第二課</a:t>
            </a:r>
            <a:r>
              <a:rPr lang="zh-TW" altLang="en-US" sz="4400" b="1" dirty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全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zh-TW" sz="4400" b="1" dirty="0">
              <a:solidFill>
                <a:srgbClr val="00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zh-TW" sz="4400" b="1" dirty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2.</a:t>
            </a:r>
            <a:r>
              <a:rPr lang="zh-TW" altLang="en-US" sz="4400" b="1" dirty="0" smtClean="0">
                <a:solidFill>
                  <a:srgbClr val="00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完成</a:t>
            </a:r>
            <a:r>
              <a:rPr lang="zh-TW" altLang="en-US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讀寫練習本</a:t>
            </a:r>
            <a:r>
              <a:rPr lang="en-US" altLang="zh-TW" sz="4400" b="1" dirty="0" smtClean="0">
                <a:solidFill>
                  <a:srgbClr val="FF0000"/>
                </a:solidFill>
                <a:latin typeface="Arial Rounded MT Bold" panose="020F0704030504030204" pitchFamily="34" charset="0"/>
                <a:ea typeface="王漢宗中楷體注音" panose="040B0700000000000000" pitchFamily="82" charset="-120"/>
              </a:rPr>
              <a:t>P9~12</a:t>
            </a:r>
            <a:endParaRPr lang="en-US" altLang="zh-TW" sz="4400" b="1" dirty="0">
              <a:solidFill>
                <a:srgbClr val="FF0000"/>
              </a:solidFill>
              <a:latin typeface="Arial Rounded MT Bold" panose="020F0704030504030204" pitchFamily="34" charset="0"/>
              <a:ea typeface="王漢宗中楷體注音" panose="040B0700000000000000" pitchFamily="82" charset="-120"/>
            </a:endParaRPr>
          </a:p>
        </p:txBody>
      </p:sp>
      <p:pic>
        <p:nvPicPr>
          <p:cNvPr id="1026" name="Picture 2" descr="「mew gif」的圖片搜尋結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710" y="-189186"/>
            <a:ext cx="47625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82498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ppa Pig (Series 2) - Daddy Pigs Birthday (with subtitles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35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681163"/>
            <a:ext cx="4589462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文字方塊 5"/>
          <p:cNvSpPr txBox="1">
            <a:spLocks noChangeArrowheads="1"/>
          </p:cNvSpPr>
          <p:nvPr/>
        </p:nvSpPr>
        <p:spPr bwMode="auto">
          <a:xfrm>
            <a:off x="5484813" y="1384301"/>
            <a:ext cx="5287962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srgbClr val="000000"/>
                </a:solidFill>
              </a:rPr>
              <a:t>one</a:t>
            </a:r>
            <a:endParaRPr lang="zh-TW" altLang="en-US" sz="225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9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1" y="1387475"/>
            <a:ext cx="4568825" cy="368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文字方塊 5"/>
          <p:cNvSpPr txBox="1">
            <a:spLocks noChangeArrowheads="1"/>
          </p:cNvSpPr>
          <p:nvPr/>
        </p:nvSpPr>
        <p:spPr bwMode="auto">
          <a:xfrm>
            <a:off x="5484813" y="1384301"/>
            <a:ext cx="5287962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srgbClr val="000000"/>
                </a:solidFill>
              </a:rPr>
              <a:t>two</a:t>
            </a:r>
            <a:endParaRPr lang="zh-TW" altLang="en-US" sz="225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8" y="1382713"/>
            <a:ext cx="3911601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文字方塊 3"/>
          <p:cNvSpPr txBox="1">
            <a:spLocks noChangeArrowheads="1"/>
          </p:cNvSpPr>
          <p:nvPr/>
        </p:nvSpPr>
        <p:spPr bwMode="auto">
          <a:xfrm>
            <a:off x="4878388" y="1860550"/>
            <a:ext cx="699770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zh-TW" sz="18750" b="1">
                <a:solidFill>
                  <a:prstClr val="black"/>
                </a:solidFill>
              </a:rPr>
              <a:t>three</a:t>
            </a:r>
            <a:endParaRPr lang="zh-TW" altLang="en-US" sz="18750" b="1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41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1" y="1412875"/>
            <a:ext cx="44545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文字方塊 4"/>
          <p:cNvSpPr txBox="1">
            <a:spLocks noChangeArrowheads="1"/>
          </p:cNvSpPr>
          <p:nvPr/>
        </p:nvSpPr>
        <p:spPr bwMode="auto">
          <a:xfrm>
            <a:off x="5170489" y="1539876"/>
            <a:ext cx="5286375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srgbClr val="000000"/>
                </a:solidFill>
              </a:rPr>
              <a:t>four</a:t>
            </a:r>
            <a:endParaRPr lang="zh-TW" altLang="en-US" sz="225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6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圖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058863"/>
            <a:ext cx="4470400" cy="412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文字方塊 3"/>
          <p:cNvSpPr txBox="1">
            <a:spLocks noChangeArrowheads="1"/>
          </p:cNvSpPr>
          <p:nvPr/>
        </p:nvSpPr>
        <p:spPr bwMode="auto">
          <a:xfrm>
            <a:off x="5381626" y="1552576"/>
            <a:ext cx="5286375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zh-TW" sz="22500" b="1">
                <a:solidFill>
                  <a:srgbClr val="000000"/>
                </a:solidFill>
              </a:rPr>
              <a:t>five</a:t>
            </a:r>
            <a:endParaRPr lang="zh-TW" altLang="en-US" sz="22500" b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48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文字方塊 3"/>
          <p:cNvSpPr txBox="1">
            <a:spLocks noChangeArrowheads="1"/>
          </p:cNvSpPr>
          <p:nvPr/>
        </p:nvSpPr>
        <p:spPr bwMode="auto">
          <a:xfrm>
            <a:off x="5591175" y="1484313"/>
            <a:ext cx="4243388" cy="355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six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5299" name="Picture 2" descr="「6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2" y="333376"/>
            <a:ext cx="4492626" cy="543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1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文字方塊 3"/>
          <p:cNvSpPr txBox="1">
            <a:spLocks noChangeArrowheads="1"/>
          </p:cNvSpPr>
          <p:nvPr/>
        </p:nvSpPr>
        <p:spPr bwMode="auto">
          <a:xfrm>
            <a:off x="2135189" y="3429001"/>
            <a:ext cx="8351837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新細明體" panose="02020500000000000000" pitchFamily="18" charset="-12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</a:pPr>
            <a:r>
              <a:rPr lang="en-US" altLang="zh-TW" sz="22500" b="1">
                <a:solidFill>
                  <a:srgbClr val="00000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seven</a:t>
            </a:r>
            <a:endParaRPr lang="zh-TW" altLang="en-US" sz="22500" b="1">
              <a:solidFill>
                <a:srgbClr val="000000"/>
              </a:solidFill>
              <a:latin typeface="Arial Rounded MT Bold" panose="020F0704030504030204" pitchFamily="34" charset="0"/>
              <a:cs typeface="Aharoni" panose="02010803020104030203" pitchFamily="2" charset="-79"/>
            </a:endParaRPr>
          </a:p>
        </p:txBody>
      </p:sp>
      <p:pic>
        <p:nvPicPr>
          <p:cNvPr id="56323" name="Picture 2" descr="「7 gif」的圖片搜尋結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4" y="1"/>
            <a:ext cx="4313237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901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學術文獻 16x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_9411640_TF03431380_TF03431380.potx" id="{923505AA-91E3-4B57-AABA-AC8EA251786D}" vid="{5F9510E3-AB57-464A-AC9C-E4DC9C0F0949}"/>
    </a:ext>
  </a:extLst>
</a:theme>
</file>

<file path=ppt/theme/theme3.xml><?xml version="1.0" encoding="utf-8"?>
<a:theme xmlns:a="http://schemas.openxmlformats.org/drawingml/2006/main" name="6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82</Words>
  <Application>Microsoft Office PowerPoint</Application>
  <PresentationFormat>寬螢幕</PresentationFormat>
  <Paragraphs>27</Paragraphs>
  <Slides>25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4</vt:i4>
      </vt:variant>
      <vt:variant>
        <vt:lpstr>投影片標題</vt:lpstr>
      </vt:variant>
      <vt:variant>
        <vt:i4>25</vt:i4>
      </vt:variant>
    </vt:vector>
  </HeadingPairs>
  <TitlesOfParts>
    <vt:vector size="39" baseType="lpstr">
      <vt:lpstr>Microsoft JhengHei UI</vt:lpstr>
      <vt:lpstr>王漢宗中楷體注音</vt:lpstr>
      <vt:lpstr>新細明體</vt:lpstr>
      <vt:lpstr>Aharoni</vt:lpstr>
      <vt:lpstr>Arial</vt:lpstr>
      <vt:lpstr>Arial Rounded MT Bold</vt:lpstr>
      <vt:lpstr>Calibri</vt:lpstr>
      <vt:lpstr>Calibri Light</vt:lpstr>
      <vt:lpstr>Comic Sans MS</vt:lpstr>
      <vt:lpstr>Wingdings</vt:lpstr>
      <vt:lpstr>Office 佈景主題</vt:lpstr>
      <vt:lpstr>學術文獻 16x9</vt:lpstr>
      <vt:lpstr>6_Office 佈景主題</vt:lpstr>
      <vt:lpstr>7_Office 佈景主題</vt:lpstr>
      <vt:lpstr>PowerPoint 簡報</vt:lpstr>
      <vt:lpstr>Let’s count!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8</cp:revision>
  <dcterms:created xsi:type="dcterms:W3CDTF">2017-10-25T06:50:31Z</dcterms:created>
  <dcterms:modified xsi:type="dcterms:W3CDTF">2017-10-25T07:44:34Z</dcterms:modified>
</cp:coreProperties>
</file>